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80" r:id="rId6"/>
    <p:sldId id="279" r:id="rId7"/>
    <p:sldId id="256" r:id="rId8"/>
    <p:sldId id="277" r:id="rId9"/>
    <p:sldId id="278" r:id="rId10"/>
    <p:sldId id="282" r:id="rId11"/>
    <p:sldId id="284" r:id="rId12"/>
    <p:sldId id="283" r:id="rId13"/>
    <p:sldId id="281" r:id="rId14"/>
    <p:sldId id="2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9CBE"/>
    <a:srgbClr val="0DA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50DBD-6393-42F0-AAC5-4D5DBF24417D}" v="98" dt="2025-03-27T18:36:55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BER Hugo" userId="5d1dbf45-6ac7-489d-b38f-fb0cbc15ac3b" providerId="ADAL" clId="{3B850DBD-6393-42F0-AAC5-4D5DBF24417D}"/>
    <pc:docChg chg="custSel addSld delSld modSld sldOrd">
      <pc:chgData name="WIBER Hugo" userId="5d1dbf45-6ac7-489d-b38f-fb0cbc15ac3b" providerId="ADAL" clId="{3B850DBD-6393-42F0-AAC5-4D5DBF24417D}" dt="2025-03-27T18:36:55.056" v="269" actId="113"/>
      <pc:docMkLst>
        <pc:docMk/>
      </pc:docMkLst>
      <pc:sldChg chg="modSp">
        <pc:chgData name="WIBER Hugo" userId="5d1dbf45-6ac7-489d-b38f-fb0cbc15ac3b" providerId="ADAL" clId="{3B850DBD-6393-42F0-AAC5-4D5DBF24417D}" dt="2025-03-27T18:08:13.083" v="0" actId="20577"/>
        <pc:sldMkLst>
          <pc:docMk/>
          <pc:sldMk cId="1505411797" sldId="257"/>
        </pc:sldMkLst>
        <pc:spChg chg="mod">
          <ac:chgData name="WIBER Hugo" userId="5d1dbf45-6ac7-489d-b38f-fb0cbc15ac3b" providerId="ADAL" clId="{3B850DBD-6393-42F0-AAC5-4D5DBF24417D}" dt="2025-03-27T18:08:13.083" v="0" actId="20577"/>
          <ac:spMkLst>
            <pc:docMk/>
            <pc:sldMk cId="1505411797" sldId="257"/>
            <ac:spMk id="273" creationId="{00000000-0000-0000-0000-000000000000}"/>
          </ac:spMkLst>
        </pc:spChg>
      </pc:sldChg>
      <pc:sldChg chg="addSp modSp mod">
        <pc:chgData name="WIBER Hugo" userId="5d1dbf45-6ac7-489d-b38f-fb0cbc15ac3b" providerId="ADAL" clId="{3B850DBD-6393-42F0-AAC5-4D5DBF24417D}" dt="2025-03-27T18:19:00.509" v="164" actId="1076"/>
        <pc:sldMkLst>
          <pc:docMk/>
          <pc:sldMk cId="2419237646" sldId="281"/>
        </pc:sldMkLst>
        <pc:spChg chg="mod">
          <ac:chgData name="WIBER Hugo" userId="5d1dbf45-6ac7-489d-b38f-fb0cbc15ac3b" providerId="ADAL" clId="{3B850DBD-6393-42F0-AAC5-4D5DBF24417D}" dt="2025-03-27T18:18:58.883" v="163" actId="1076"/>
          <ac:spMkLst>
            <pc:docMk/>
            <pc:sldMk cId="2419237646" sldId="281"/>
            <ac:spMk id="3" creationId="{315C4752-CD42-67E6-C999-48B0D5F994C3}"/>
          </ac:spMkLst>
        </pc:spChg>
        <pc:picChg chg="add mod">
          <ac:chgData name="WIBER Hugo" userId="5d1dbf45-6ac7-489d-b38f-fb0cbc15ac3b" providerId="ADAL" clId="{3B850DBD-6393-42F0-AAC5-4D5DBF24417D}" dt="2025-03-27T18:19:00.509" v="164" actId="1076"/>
          <ac:picMkLst>
            <pc:docMk/>
            <pc:sldMk cId="2419237646" sldId="281"/>
            <ac:picMk id="4" creationId="{3C4D98E9-2B48-8382-E422-5C68D52794BC}"/>
          </ac:picMkLst>
        </pc:picChg>
      </pc:sldChg>
      <pc:sldChg chg="addSp modSp mod">
        <pc:chgData name="WIBER Hugo" userId="5d1dbf45-6ac7-489d-b38f-fb0cbc15ac3b" providerId="ADAL" clId="{3B850DBD-6393-42F0-AAC5-4D5DBF24417D}" dt="2025-03-27T18:17:20.293" v="158" actId="1076"/>
        <pc:sldMkLst>
          <pc:docMk/>
          <pc:sldMk cId="3767140691" sldId="282"/>
        </pc:sldMkLst>
        <pc:spChg chg="mod">
          <ac:chgData name="WIBER Hugo" userId="5d1dbf45-6ac7-489d-b38f-fb0cbc15ac3b" providerId="ADAL" clId="{3B850DBD-6393-42F0-AAC5-4D5DBF24417D}" dt="2025-03-27T18:16:12.989" v="28" actId="1076"/>
          <ac:spMkLst>
            <pc:docMk/>
            <pc:sldMk cId="3767140691" sldId="282"/>
            <ac:spMk id="3" creationId="{05137A4C-FA16-612C-6ACA-AF755E7EE7AB}"/>
          </ac:spMkLst>
        </pc:spChg>
        <pc:spChg chg="add mod">
          <ac:chgData name="WIBER Hugo" userId="5d1dbf45-6ac7-489d-b38f-fb0cbc15ac3b" providerId="ADAL" clId="{3B850DBD-6393-42F0-AAC5-4D5DBF24417D}" dt="2025-03-27T18:15:18.480" v="20" actId="1582"/>
          <ac:spMkLst>
            <pc:docMk/>
            <pc:sldMk cId="3767140691" sldId="282"/>
            <ac:spMk id="6" creationId="{47B6D314-74A9-B7DE-9EE3-2D561D0440D1}"/>
          </ac:spMkLst>
        </pc:spChg>
        <pc:spChg chg="add mod">
          <ac:chgData name="WIBER Hugo" userId="5d1dbf45-6ac7-489d-b38f-fb0cbc15ac3b" providerId="ADAL" clId="{3B850DBD-6393-42F0-AAC5-4D5DBF24417D}" dt="2025-03-27T18:15:34.229" v="27" actId="208"/>
          <ac:spMkLst>
            <pc:docMk/>
            <pc:sldMk cId="3767140691" sldId="282"/>
            <ac:spMk id="7" creationId="{75116899-FEAF-8B2C-C132-057E76B234D3}"/>
          </ac:spMkLst>
        </pc:spChg>
        <pc:spChg chg="add mod">
          <ac:chgData name="WIBER Hugo" userId="5d1dbf45-6ac7-489d-b38f-fb0cbc15ac3b" providerId="ADAL" clId="{3B850DBD-6393-42F0-AAC5-4D5DBF24417D}" dt="2025-03-27T18:17:20.293" v="158" actId="1076"/>
          <ac:spMkLst>
            <pc:docMk/>
            <pc:sldMk cId="3767140691" sldId="282"/>
            <ac:spMk id="8" creationId="{5AE9EF19-E5FA-423F-3376-E2566AEE4393}"/>
          </ac:spMkLst>
        </pc:spChg>
        <pc:picChg chg="add mod">
          <ac:chgData name="WIBER Hugo" userId="5d1dbf45-6ac7-489d-b38f-fb0cbc15ac3b" providerId="ADAL" clId="{3B850DBD-6393-42F0-AAC5-4D5DBF24417D}" dt="2025-03-27T18:14:48.214" v="14" actId="1076"/>
          <ac:picMkLst>
            <pc:docMk/>
            <pc:sldMk cId="3767140691" sldId="282"/>
            <ac:picMk id="4" creationId="{FBA7FFF6-14F8-7883-DE05-0C9FD3203B16}"/>
          </ac:picMkLst>
        </pc:picChg>
      </pc:sldChg>
      <pc:sldChg chg="modSp mod ord">
        <pc:chgData name="WIBER Hugo" userId="5d1dbf45-6ac7-489d-b38f-fb0cbc15ac3b" providerId="ADAL" clId="{3B850DBD-6393-42F0-AAC5-4D5DBF24417D}" dt="2025-03-27T18:10:54.601" v="3"/>
        <pc:sldMkLst>
          <pc:docMk/>
          <pc:sldMk cId="1960194181" sldId="284"/>
        </pc:sldMkLst>
        <pc:spChg chg="mod">
          <ac:chgData name="WIBER Hugo" userId="5d1dbf45-6ac7-489d-b38f-fb0cbc15ac3b" providerId="ADAL" clId="{3B850DBD-6393-42F0-AAC5-4D5DBF24417D}" dt="2025-03-27T18:09:57.274" v="1"/>
          <ac:spMkLst>
            <pc:docMk/>
            <pc:sldMk cId="1960194181" sldId="284"/>
            <ac:spMk id="5" creationId="{52CAF3F2-D30B-D2FB-E9FA-E2A26D409F1F}"/>
          </ac:spMkLst>
        </pc:spChg>
      </pc:sldChg>
      <pc:sldChg chg="del">
        <pc:chgData name="WIBER Hugo" userId="5d1dbf45-6ac7-489d-b38f-fb0cbc15ac3b" providerId="ADAL" clId="{3B850DBD-6393-42F0-AAC5-4D5DBF24417D}" dt="2025-03-27T18:19:06.964" v="168" actId="47"/>
        <pc:sldMkLst>
          <pc:docMk/>
          <pc:sldMk cId="3378023230" sldId="285"/>
        </pc:sldMkLst>
      </pc:sldChg>
      <pc:sldChg chg="del">
        <pc:chgData name="WIBER Hugo" userId="5d1dbf45-6ac7-489d-b38f-fb0cbc15ac3b" providerId="ADAL" clId="{3B850DBD-6393-42F0-AAC5-4D5DBF24417D}" dt="2025-03-27T18:19:05.360" v="167" actId="47"/>
        <pc:sldMkLst>
          <pc:docMk/>
          <pc:sldMk cId="441242221" sldId="286"/>
        </pc:sldMkLst>
      </pc:sldChg>
      <pc:sldChg chg="del">
        <pc:chgData name="WIBER Hugo" userId="5d1dbf45-6ac7-489d-b38f-fb0cbc15ac3b" providerId="ADAL" clId="{3B850DBD-6393-42F0-AAC5-4D5DBF24417D}" dt="2025-03-27T18:19:04.906" v="166" actId="47"/>
        <pc:sldMkLst>
          <pc:docMk/>
          <pc:sldMk cId="3231831419" sldId="287"/>
        </pc:sldMkLst>
      </pc:sldChg>
      <pc:sldChg chg="del">
        <pc:chgData name="WIBER Hugo" userId="5d1dbf45-6ac7-489d-b38f-fb0cbc15ac3b" providerId="ADAL" clId="{3B850DBD-6393-42F0-AAC5-4D5DBF24417D}" dt="2025-03-27T18:19:04.412" v="165" actId="47"/>
        <pc:sldMkLst>
          <pc:docMk/>
          <pc:sldMk cId="3463384816" sldId="288"/>
        </pc:sldMkLst>
      </pc:sldChg>
      <pc:sldChg chg="delSp modSp del mod delAnim modAnim">
        <pc:chgData name="WIBER Hugo" userId="5d1dbf45-6ac7-489d-b38f-fb0cbc15ac3b" providerId="ADAL" clId="{3B850DBD-6393-42F0-AAC5-4D5DBF24417D}" dt="2025-03-27T18:20:50.507" v="243" actId="47"/>
        <pc:sldMkLst>
          <pc:docMk/>
          <pc:sldMk cId="2161276581" sldId="289"/>
        </pc:sldMkLst>
        <pc:spChg chg="del mod">
          <ac:chgData name="WIBER Hugo" userId="5d1dbf45-6ac7-489d-b38f-fb0cbc15ac3b" providerId="ADAL" clId="{3B850DBD-6393-42F0-AAC5-4D5DBF24417D}" dt="2025-03-27T18:20:10.339" v="219" actId="478"/>
          <ac:spMkLst>
            <pc:docMk/>
            <pc:sldMk cId="2161276581" sldId="289"/>
            <ac:spMk id="273" creationId="{E65616CC-81DF-4DF3-EF61-9CFE8DA6F660}"/>
          </ac:spMkLst>
        </pc:spChg>
      </pc:sldChg>
      <pc:sldChg chg="delSp modSp add mod ord setBg delAnim">
        <pc:chgData name="WIBER Hugo" userId="5d1dbf45-6ac7-489d-b38f-fb0cbc15ac3b" providerId="ADAL" clId="{3B850DBD-6393-42F0-AAC5-4D5DBF24417D}" dt="2025-03-27T18:36:55.056" v="269" actId="113"/>
        <pc:sldMkLst>
          <pc:docMk/>
          <pc:sldMk cId="4009479022" sldId="290"/>
        </pc:sldMkLst>
        <pc:spChg chg="del">
          <ac:chgData name="WIBER Hugo" userId="5d1dbf45-6ac7-489d-b38f-fb0cbc15ac3b" providerId="ADAL" clId="{3B850DBD-6393-42F0-AAC5-4D5DBF24417D}" dt="2025-03-27T18:19:53.854" v="214" actId="478"/>
          <ac:spMkLst>
            <pc:docMk/>
            <pc:sldMk cId="4009479022" sldId="290"/>
            <ac:spMk id="6" creationId="{BEBD4AB2-8EAF-FAA8-8388-92FBCC9D1446}"/>
          </ac:spMkLst>
        </pc:spChg>
        <pc:spChg chg="mod">
          <ac:chgData name="WIBER Hugo" userId="5d1dbf45-6ac7-489d-b38f-fb0cbc15ac3b" providerId="ADAL" clId="{3B850DBD-6393-42F0-AAC5-4D5DBF24417D}" dt="2025-03-27T18:36:55.056" v="269" actId="113"/>
          <ac:spMkLst>
            <pc:docMk/>
            <pc:sldMk cId="4009479022" sldId="290"/>
            <ac:spMk id="273" creationId="{53ECD70E-E0B8-3908-9F32-504207008D0B}"/>
          </ac:spMkLst>
        </pc:spChg>
      </pc:sldChg>
    </pc:docChg>
  </pc:docChgLst>
  <pc:docChgLst>
    <pc:chgData name="SIDHOUM Morad" userId="S::msidhoum@vyvs.fr::9f5ef4db-1d0c-4be0-a4f3-ad0bfec60863" providerId="AD" clId="Web-{A183997A-DB45-DF20-6DED-A71CF9900F62}"/>
    <pc:docChg chg="modSld">
      <pc:chgData name="SIDHOUM Morad" userId="S::msidhoum@vyvs.fr::9f5ef4db-1d0c-4be0-a4f3-ad0bfec60863" providerId="AD" clId="Web-{A183997A-DB45-DF20-6DED-A71CF9900F62}" dt="2025-02-12T15:25:01.005" v="10" actId="20577"/>
      <pc:docMkLst>
        <pc:docMk/>
      </pc:docMkLst>
      <pc:sldChg chg="modSp">
        <pc:chgData name="SIDHOUM Morad" userId="S::msidhoum@vyvs.fr::9f5ef4db-1d0c-4be0-a4f3-ad0bfec60863" providerId="AD" clId="Web-{A183997A-DB45-DF20-6DED-A71CF9900F62}" dt="2025-02-12T15:25:01.005" v="10" actId="20577"/>
        <pc:sldMkLst>
          <pc:docMk/>
          <pc:sldMk cId="3499647853" sldId="256"/>
        </pc:sldMkLst>
        <pc:spChg chg="mod">
          <ac:chgData name="SIDHOUM Morad" userId="S::msidhoum@vyvs.fr::9f5ef4db-1d0c-4be0-a4f3-ad0bfec60863" providerId="AD" clId="Web-{A183997A-DB45-DF20-6DED-A71CF9900F62}" dt="2025-02-12T15:25:01.005" v="10" actId="20577"/>
          <ac:spMkLst>
            <pc:docMk/>
            <pc:sldMk cId="3499647853" sldId="256"/>
            <ac:spMk id="3" creationId="{335A9BD4-0A2F-6427-12F5-4CBF2DC4CB8E}"/>
          </ac:spMkLst>
        </pc:spChg>
      </pc:sldChg>
      <pc:sldChg chg="modSp">
        <pc:chgData name="SIDHOUM Morad" userId="S::msidhoum@vyvs.fr::9f5ef4db-1d0c-4be0-a4f3-ad0bfec60863" providerId="AD" clId="Web-{A183997A-DB45-DF20-6DED-A71CF9900F62}" dt="2025-02-12T15:24:32.082" v="1" actId="20577"/>
        <pc:sldMkLst>
          <pc:docMk/>
          <pc:sldMk cId="960914170" sldId="286"/>
        </pc:sldMkLst>
      </pc:sldChg>
    </pc:docChg>
  </pc:docChgLst>
  <pc:docChgLst>
    <pc:chgData name="BOUHNIK, Hafsa" userId="98f614a7-3593-4458-971a-0d1ca7ae5028" providerId="ADAL" clId="{86A0A8BC-0F1C-40D6-9C71-BB37DFFBCF39}"/>
    <pc:docChg chg="undo custSel modSld sldOrd">
      <pc:chgData name="BOUHNIK, Hafsa" userId="98f614a7-3593-4458-971a-0d1ca7ae5028" providerId="ADAL" clId="{86A0A8BC-0F1C-40D6-9C71-BB37DFFBCF39}" dt="2025-03-27T17:14:02.613" v="18" actId="1076"/>
      <pc:docMkLst>
        <pc:docMk/>
      </pc:docMkLst>
      <pc:sldChg chg="addSp modSp mod ord">
        <pc:chgData name="BOUHNIK, Hafsa" userId="98f614a7-3593-4458-971a-0d1ca7ae5028" providerId="ADAL" clId="{86A0A8BC-0F1C-40D6-9C71-BB37DFFBCF39}" dt="2025-03-27T17:14:02.613" v="18" actId="1076"/>
        <pc:sldMkLst>
          <pc:docMk/>
          <pc:sldMk cId="1960194181" sldId="284"/>
        </pc:sldMkLst>
        <pc:picChg chg="add mod">
          <ac:chgData name="BOUHNIK, Hafsa" userId="98f614a7-3593-4458-971a-0d1ca7ae5028" providerId="ADAL" clId="{86A0A8BC-0F1C-40D6-9C71-BB37DFFBCF39}" dt="2025-03-27T17:14:02.613" v="18" actId="1076"/>
          <ac:picMkLst>
            <pc:docMk/>
            <pc:sldMk cId="1960194181" sldId="284"/>
            <ac:picMk id="4" creationId="{0670A7A0-750D-F70E-CA8A-6050D2330A50}"/>
          </ac:picMkLst>
        </pc:picChg>
        <pc:picChg chg="add mod">
          <ac:chgData name="BOUHNIK, Hafsa" userId="98f614a7-3593-4458-971a-0d1ca7ae5028" providerId="ADAL" clId="{86A0A8BC-0F1C-40D6-9C71-BB37DFFBCF39}" dt="2025-03-27T17:13:53.862" v="16" actId="1076"/>
          <ac:picMkLst>
            <pc:docMk/>
            <pc:sldMk cId="1960194181" sldId="284"/>
            <ac:picMk id="7" creationId="{44F83F17-C0BA-893D-2EAD-8B14CAF06BD0}"/>
          </ac:picMkLst>
        </pc:picChg>
        <pc:picChg chg="add mod">
          <ac:chgData name="BOUHNIK, Hafsa" userId="98f614a7-3593-4458-971a-0d1ca7ae5028" providerId="ADAL" clId="{86A0A8BC-0F1C-40D6-9C71-BB37DFFBCF39}" dt="2025-03-27T17:13:55.276" v="17" actId="1076"/>
          <ac:picMkLst>
            <pc:docMk/>
            <pc:sldMk cId="1960194181" sldId="284"/>
            <ac:picMk id="9" creationId="{C0D38812-B51C-62C9-459D-74A3DDFC56C0}"/>
          </ac:picMkLst>
        </pc:picChg>
      </pc:sldChg>
    </pc:docChg>
  </pc:docChgLst>
  <pc:docChgLst>
    <pc:chgData name="SIDHOUM Morad" userId="S::msidhoum@vyvs.fr::9f5ef4db-1d0c-4be0-a4f3-ad0bfec60863" providerId="AD" clId="Web-{6D8EC7FF-E1A5-C62B-692E-5949C0458F0F}"/>
    <pc:docChg chg="addSld modSld">
      <pc:chgData name="SIDHOUM Morad" userId="S::msidhoum@vyvs.fr::9f5ef4db-1d0c-4be0-a4f3-ad0bfec60863" providerId="AD" clId="Web-{6D8EC7FF-E1A5-C62B-692E-5949C0458F0F}" dt="2025-02-12T14:11:46.878" v="580" actId="20577"/>
      <pc:docMkLst>
        <pc:docMk/>
      </pc:docMkLst>
      <pc:sldChg chg="addSp modSp">
        <pc:chgData name="SIDHOUM Morad" userId="S::msidhoum@vyvs.fr::9f5ef4db-1d0c-4be0-a4f3-ad0bfec60863" providerId="AD" clId="Web-{6D8EC7FF-E1A5-C62B-692E-5949C0458F0F}" dt="2025-02-12T13:21:38.811" v="167" actId="1076"/>
        <pc:sldMkLst>
          <pc:docMk/>
          <pc:sldMk cId="3499647853" sldId="256"/>
        </pc:sldMkLst>
        <pc:spChg chg="add mod">
          <ac:chgData name="SIDHOUM Morad" userId="S::msidhoum@vyvs.fr::9f5ef4db-1d0c-4be0-a4f3-ad0bfec60863" providerId="AD" clId="Web-{6D8EC7FF-E1A5-C62B-692E-5949C0458F0F}" dt="2025-02-12T13:21:38.811" v="167" actId="1076"/>
          <ac:spMkLst>
            <pc:docMk/>
            <pc:sldMk cId="3499647853" sldId="256"/>
            <ac:spMk id="3" creationId="{335A9BD4-0A2F-6427-12F5-4CBF2DC4CB8E}"/>
          </ac:spMkLst>
        </pc:spChg>
        <pc:spChg chg="mod">
          <ac:chgData name="SIDHOUM Morad" userId="S::msidhoum@vyvs.fr::9f5ef4db-1d0c-4be0-a4f3-ad0bfec60863" providerId="AD" clId="Web-{6D8EC7FF-E1A5-C62B-692E-5949C0458F0F}" dt="2025-02-12T13:14:40.544" v="8" actId="1076"/>
          <ac:spMkLst>
            <pc:docMk/>
            <pc:sldMk cId="3499647853" sldId="256"/>
            <ac:spMk id="10" creationId="{53ECB163-C57E-4BFD-9EDC-6E7AEF4ECF67}"/>
          </ac:spMkLst>
        </pc:spChg>
        <pc:spChg chg="mod">
          <ac:chgData name="SIDHOUM Morad" userId="S::msidhoum@vyvs.fr::9f5ef4db-1d0c-4be0-a4f3-ad0bfec60863" providerId="AD" clId="Web-{6D8EC7FF-E1A5-C62B-692E-5949C0458F0F}" dt="2025-02-12T13:14:44.481" v="10" actId="1076"/>
          <ac:spMkLst>
            <pc:docMk/>
            <pc:sldMk cId="3499647853" sldId="256"/>
            <ac:spMk id="11" creationId="{1E56D400-9363-4DCD-A0CD-585C8CC4B4E7}"/>
          </ac:spMkLst>
        </pc:spChg>
        <pc:spChg chg="mod">
          <ac:chgData name="SIDHOUM Morad" userId="S::msidhoum@vyvs.fr::9f5ef4db-1d0c-4be0-a4f3-ad0bfec60863" providerId="AD" clId="Web-{6D8EC7FF-E1A5-C62B-692E-5949C0458F0F}" dt="2025-02-12T13:14:48.919" v="11" actId="1076"/>
          <ac:spMkLst>
            <pc:docMk/>
            <pc:sldMk cId="3499647853" sldId="256"/>
            <ac:spMk id="12" creationId="{59A5E6D2-E84C-4DF4-AB89-81A4958DF043}"/>
          </ac:spMkLst>
        </pc:spChg>
      </pc:sldChg>
      <pc:sldChg chg="modSp">
        <pc:chgData name="SIDHOUM Morad" userId="S::msidhoum@vyvs.fr::9f5ef4db-1d0c-4be0-a4f3-ad0bfec60863" providerId="AD" clId="Web-{6D8EC7FF-E1A5-C62B-692E-5949C0458F0F}" dt="2025-02-12T13:07:57.402" v="7" actId="20577"/>
        <pc:sldMkLst>
          <pc:docMk/>
          <pc:sldMk cId="1505411797" sldId="257"/>
        </pc:sldMkLst>
        <pc:spChg chg="mod">
          <ac:chgData name="SIDHOUM Morad" userId="S::msidhoum@vyvs.fr::9f5ef4db-1d0c-4be0-a4f3-ad0bfec60863" providerId="AD" clId="Web-{6D8EC7FF-E1A5-C62B-692E-5949C0458F0F}" dt="2025-02-12T13:07:57.402" v="7" actId="20577"/>
          <ac:spMkLst>
            <pc:docMk/>
            <pc:sldMk cId="1505411797" sldId="257"/>
            <ac:spMk id="6" creationId="{E7D5D7ED-2297-4DC5-B9FA-D8E108A78D91}"/>
          </ac:spMkLst>
        </pc:spChg>
      </pc:sldChg>
      <pc:sldChg chg="addSp delSp modSp new">
        <pc:chgData name="SIDHOUM Morad" userId="S::msidhoum@vyvs.fr::9f5ef4db-1d0c-4be0-a4f3-ad0bfec60863" providerId="AD" clId="Web-{6D8EC7FF-E1A5-C62B-692E-5949C0458F0F}" dt="2025-02-12T14:11:46.878" v="580" actId="20577"/>
        <pc:sldMkLst>
          <pc:docMk/>
          <pc:sldMk cId="960914170" sldId="286"/>
        </pc:sldMkLst>
      </pc:sldChg>
    </pc:docChg>
  </pc:docChgLst>
  <pc:docChgLst>
    <pc:chgData name="SIDHOUM Morad" userId="S::msidhoum@vyvs.fr::9f5ef4db-1d0c-4be0-a4f3-ad0bfec60863" providerId="AD" clId="Web-{44A3EC1B-851D-8F5F-A02D-3B240AD7CA42}"/>
    <pc:docChg chg="modSld">
      <pc:chgData name="SIDHOUM Morad" userId="S::msidhoum@vyvs.fr::9f5ef4db-1d0c-4be0-a4f3-ad0bfec60863" providerId="AD" clId="Web-{44A3EC1B-851D-8F5F-A02D-3B240AD7CA42}" dt="2025-02-13T08:55:24.304" v="5" actId="20577"/>
      <pc:docMkLst>
        <pc:docMk/>
      </pc:docMkLst>
      <pc:sldChg chg="modSp">
        <pc:chgData name="SIDHOUM Morad" userId="S::msidhoum@vyvs.fr::9f5ef4db-1d0c-4be0-a4f3-ad0bfec60863" providerId="AD" clId="Web-{44A3EC1B-851D-8F5F-A02D-3B240AD7CA42}" dt="2025-02-13T08:55:24.304" v="5" actId="20577"/>
        <pc:sldMkLst>
          <pc:docMk/>
          <pc:sldMk cId="960914170" sldId="286"/>
        </pc:sldMkLst>
      </pc:sldChg>
    </pc:docChg>
  </pc:docChgLst>
  <pc:docChgLst>
    <pc:chgData name="SIDHOUM Morad" userId="9f5ef4db-1d0c-4be0-a4f3-ad0bfec60863" providerId="ADAL" clId="{318D1416-70BA-4DF6-A97D-477C393120A0}"/>
    <pc:docChg chg="modSld">
      <pc:chgData name="SIDHOUM Morad" userId="9f5ef4db-1d0c-4be0-a4f3-ad0bfec60863" providerId="ADAL" clId="{318D1416-70BA-4DF6-A97D-477C393120A0}" dt="2025-02-12T11:23:22.997" v="38" actId="20577"/>
      <pc:docMkLst>
        <pc:docMk/>
      </pc:docMkLst>
      <pc:sldChg chg="modSp mod">
        <pc:chgData name="SIDHOUM Morad" userId="9f5ef4db-1d0c-4be0-a4f3-ad0bfec60863" providerId="ADAL" clId="{318D1416-70BA-4DF6-A97D-477C393120A0}" dt="2025-02-12T11:23:22.997" v="38" actId="20577"/>
        <pc:sldMkLst>
          <pc:docMk/>
          <pc:sldMk cId="1450424362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38CE2-61D9-425A-97D0-B8FBFB4C0ABC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3116-184F-424C-A4D8-F7B525AD3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88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1da294b0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1da294b0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67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13116-184F-424C-A4D8-F7B525AD36C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14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58FFA0AA-9599-71F7-BA49-9D80CBC36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1da294b00_0_104:notes">
            <a:extLst>
              <a:ext uri="{FF2B5EF4-FFF2-40B4-BE49-F238E27FC236}">
                <a16:creationId xmlns:a16="http://schemas.microsoft.com/office/drawing/2014/main" id="{978FDB78-3685-1749-9E65-E33EAFC653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1da294b00_0_104:notes">
            <a:extLst>
              <a:ext uri="{FF2B5EF4-FFF2-40B4-BE49-F238E27FC236}">
                <a16:creationId xmlns:a16="http://schemas.microsoft.com/office/drawing/2014/main" id="{1A935AA3-A975-DFC8-639E-5E6AC48ED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89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2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21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rgbClr val="993D98"/>
            </a:gs>
            <a:gs pos="18000">
              <a:srgbClr val="B23776"/>
            </a:gs>
            <a:gs pos="35000">
              <a:srgbClr val="C93561"/>
            </a:gs>
            <a:gs pos="51000">
              <a:srgbClr val="E83041"/>
            </a:gs>
            <a:gs pos="60000">
              <a:srgbClr val="F2282E"/>
            </a:gs>
            <a:gs pos="68000">
              <a:srgbClr val="F35941"/>
            </a:gs>
            <a:gs pos="85000">
              <a:srgbClr val="FD974D"/>
            </a:gs>
            <a:gs pos="100000">
              <a:srgbClr val="FD974D"/>
            </a:gs>
          </a:gsLst>
          <a:lin ang="18900732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3317200" y="722333"/>
            <a:ext cx="5557600" cy="541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804333" y="1677367"/>
            <a:ext cx="4581600" cy="14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267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3748133" y="3864800"/>
            <a:ext cx="4694000" cy="1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None/>
              <a:defRPr sz="2133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615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3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0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9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06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99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64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8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9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A1E2-15CD-4328-9B3F-03265C4D9D3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297B-5DFC-4403-88D6-CF9BE9190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4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DAA8D"/>
            </a:gs>
            <a:gs pos="100000">
              <a:srgbClr val="009CBE"/>
            </a:gs>
          </a:gsLst>
          <a:lin ang="18900732" scaled="0"/>
        </a:gra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>
            <a:spLocks noGrp="1"/>
          </p:cNvSpPr>
          <p:nvPr>
            <p:ph type="ctrTitle"/>
          </p:nvPr>
        </p:nvSpPr>
        <p:spPr>
          <a:xfrm>
            <a:off x="3195778" y="2367568"/>
            <a:ext cx="5795317" cy="16336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600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Défi Eau</a:t>
            </a:r>
            <a:br>
              <a:rPr lang="en" sz="3600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" sz="3600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 b="0" i="1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Val d’Yerres Val de Seine</a:t>
            </a:r>
            <a:endParaRPr sz="4400" b="0" i="1" dirty="0">
              <a:gradFill flip="none" rotWithShape="1">
                <a:gsLst>
                  <a:gs pos="0">
                    <a:srgbClr val="0DAC8D"/>
                  </a:gs>
                  <a:gs pos="100000">
                    <a:srgbClr val="009DBD"/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322873">
            <a:off x="-253100" y="-306472"/>
            <a:ext cx="3616960" cy="2298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-7539"/>
            <a:ext cx="3387171" cy="1917624"/>
          </a:xfrm>
          <a:prstGeom prst="rect">
            <a:avLst/>
          </a:prstGeom>
        </p:spPr>
      </p:pic>
      <p:sp>
        <p:nvSpPr>
          <p:cNvPr id="6" name="Google Shape;273;p46">
            <a:extLst>
              <a:ext uri="{FF2B5EF4-FFF2-40B4-BE49-F238E27FC236}">
                <a16:creationId xmlns:a16="http://schemas.microsoft.com/office/drawing/2014/main" id="{E7D5D7ED-2297-4DC5-B9FA-D8E108A78D91}"/>
              </a:ext>
            </a:extLst>
          </p:cNvPr>
          <p:cNvSpPr txBox="1">
            <a:spLocks/>
          </p:cNvSpPr>
          <p:nvPr/>
        </p:nvSpPr>
        <p:spPr>
          <a:xfrm>
            <a:off x="4643326" y="4212318"/>
            <a:ext cx="2900220" cy="8695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267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Soirée de lancement</a:t>
            </a:r>
          </a:p>
          <a:p>
            <a:pPr>
              <a:buClr>
                <a:schemeClr val="dk1"/>
              </a:buClr>
              <a:buSzPts val="1100"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27 mars 2025</a:t>
            </a:r>
            <a:endParaRPr lang="fr-FR" sz="1600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4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858B42-39A3-A292-3BED-BDF535E9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0A702-4EF9-D3A8-EB2D-BD5EE6E0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4D65AF00-4E7B-1079-DAB2-3AD3EFF0A4A0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 dirty="0">
                <a:solidFill>
                  <a:srgbClr val="FFFFFF"/>
                </a:solidFill>
              </a:rPr>
              <a:t>Votre panier de bienvenue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5C4752-CD42-67E6-C999-48B0D5F994C3}"/>
              </a:ext>
            </a:extLst>
          </p:cNvPr>
          <p:cNvSpPr txBox="1"/>
          <p:nvPr/>
        </p:nvSpPr>
        <p:spPr>
          <a:xfrm>
            <a:off x="710214" y="1188569"/>
            <a:ext cx="5348890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Mousseur aérateur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Régulateur de douche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Compteur consommation d’eau douche et contrôle de température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Bulle d’irrigation en verre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Pastille fuite WC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Sablier de douche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Sac limiteur de volume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Gourde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4D98E9-2B48-8382-E422-5C68D5279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24" y="127635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2D1AAD84-8084-2B04-3FD6-6828BC777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>
            <a:extLst>
              <a:ext uri="{FF2B5EF4-FFF2-40B4-BE49-F238E27FC236}">
                <a16:creationId xmlns:a16="http://schemas.microsoft.com/office/drawing/2014/main" id="{53ECD70E-E0B8-3908-9F32-504207008D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21773" y="2612199"/>
            <a:ext cx="5348454" cy="16336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br>
              <a:rPr lang="en" sz="3600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" sz="3600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Petit Quizz </a:t>
            </a:r>
            <a:br>
              <a:rPr lang="en" sz="3600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 b="0" dirty="0">
                <a:gradFill flip="none" rotWithShape="1">
                  <a:gsLst>
                    <a:gs pos="0">
                      <a:srgbClr val="0DAC8D"/>
                    </a:gs>
                    <a:gs pos="100000">
                      <a:srgbClr val="009DBD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Vous vous mettez combien en eau potable ? </a:t>
            </a:r>
            <a:endParaRPr sz="4400" b="0" i="1" dirty="0">
              <a:gradFill flip="none" rotWithShape="1">
                <a:gsLst>
                  <a:gs pos="0">
                    <a:srgbClr val="0DAC8D"/>
                  </a:gs>
                  <a:gs pos="100000">
                    <a:srgbClr val="009DBD"/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51134-737B-F29E-11DE-0D28FB441956}"/>
              </a:ext>
            </a:extLst>
          </p:cNvPr>
          <p:cNvSpPr/>
          <p:nvPr/>
        </p:nvSpPr>
        <p:spPr>
          <a:xfrm rot="322873">
            <a:off x="-253100" y="-306472"/>
            <a:ext cx="3616960" cy="2298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39E445-C50F-3DE8-4E3B-9D0DE4FE0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-7539"/>
            <a:ext cx="3387171" cy="19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43409-9052-1687-5E3E-1E691EF4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5A4FB-4F46-C3D0-546A-F62D27942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E73B4139-BAC5-7668-6322-F40F251082FC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 dirty="0">
                <a:solidFill>
                  <a:srgbClr val="FFFFFF"/>
                </a:solidFill>
              </a:rPr>
              <a:t>Le 1</a:t>
            </a:r>
            <a:r>
              <a:rPr lang="fr-FR" sz="2400" b="1" baseline="30000" dirty="0">
                <a:solidFill>
                  <a:srgbClr val="FFFFFF"/>
                </a:solidFill>
              </a:rPr>
              <a:t>er</a:t>
            </a:r>
            <a:r>
              <a:rPr lang="fr-FR" sz="2400" b="1" dirty="0">
                <a:solidFill>
                  <a:srgbClr val="FFFFFF"/>
                </a:solidFill>
              </a:rPr>
              <a:t> Forum de l’eau du Val d’Yerres Val de Seine 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793B27-5F3A-736A-1F6B-E7F8B44E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29" y="762017"/>
            <a:ext cx="11991871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30B6D-E1C2-1291-88EB-18F50BF8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8B39E-BD75-90A2-765E-F86AF8D93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BDFDA881-E2AD-7AE6-0099-CE76759060B4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 dirty="0">
                <a:solidFill>
                  <a:srgbClr val="FFFFFF"/>
                </a:solidFill>
              </a:rPr>
              <a:t>Le Défi Eau c’est quoi ? 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126AFC38-A353-6B3F-3E27-F4DFABC64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92" y="1066800"/>
            <a:ext cx="9653016" cy="5334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1D9661-9EEB-2C48-4540-7FA399CE4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328" y="5289755"/>
            <a:ext cx="1769180" cy="11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62B3F-EB17-F569-E759-8AABB653F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E5D5CCDC-7027-0A00-D391-E31119626780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 dirty="0">
                <a:solidFill>
                  <a:srgbClr val="FFFFFF"/>
                </a:solidFill>
              </a:rPr>
              <a:t>Le Défi Eau, pourquoi y participer? 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3ECB163-C57E-4BFD-9EDC-6E7AEF4ECF67}"/>
              </a:ext>
            </a:extLst>
          </p:cNvPr>
          <p:cNvSpPr/>
          <p:nvPr/>
        </p:nvSpPr>
        <p:spPr>
          <a:xfrm>
            <a:off x="434089" y="1139644"/>
            <a:ext cx="2652170" cy="25646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DA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J’agis à mon échelle et en équipe pour préserver la ressource en eau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E56D400-9363-4DCD-A0CD-585C8CC4B4E7}"/>
              </a:ext>
            </a:extLst>
          </p:cNvPr>
          <p:cNvSpPr/>
          <p:nvPr/>
        </p:nvSpPr>
        <p:spPr>
          <a:xfrm>
            <a:off x="3086259" y="3704269"/>
            <a:ext cx="2652170" cy="256462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0DA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J’apprends des choses en agissant et en participant à des visites et des ateliers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solidFill>
                <a:srgbClr val="FFFFFF"/>
              </a:solidFill>
              <a:latin typeface="DK Lemon Yellow Sun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9A5E6D2-E84C-4DF4-AB89-81A4958DF043}"/>
              </a:ext>
            </a:extLst>
          </p:cNvPr>
          <p:cNvSpPr/>
          <p:nvPr/>
        </p:nvSpPr>
        <p:spPr>
          <a:xfrm>
            <a:off x="6011278" y="1119081"/>
            <a:ext cx="2652170" cy="2564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DA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rgbClr val="FFFFFF"/>
              </a:solidFill>
              <a:latin typeface="DK Lemon Yellow Sun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Je rencontre d’autres habitants du territoire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solidFill>
                <a:srgbClr val="FFFFFF"/>
              </a:solidFill>
              <a:latin typeface="DK Lemon Yellow Sun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solidFill>
                <a:srgbClr val="FFFFFF"/>
              </a:solidFill>
              <a:latin typeface="DK Lemon Yellow Sun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35A9BD4-0A2F-6427-12F5-4CBF2DC4CB8E}"/>
              </a:ext>
            </a:extLst>
          </p:cNvPr>
          <p:cNvSpPr/>
          <p:nvPr/>
        </p:nvSpPr>
        <p:spPr>
          <a:xfrm>
            <a:off x="8936298" y="3509218"/>
            <a:ext cx="2652170" cy="2564625"/>
          </a:xfrm>
          <a:prstGeom prst="ellipse">
            <a:avLst/>
          </a:prstGeom>
          <a:solidFill>
            <a:srgbClr val="0DAA8D"/>
          </a:solidFill>
          <a:ln>
            <a:solidFill>
              <a:srgbClr val="0DA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solidFill>
                <a:srgbClr val="FFFFFF"/>
              </a:solidFill>
              <a:latin typeface="DK Lemon Yellow Sun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Je diminue à terme ma facture d’eau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solidFill>
                <a:srgbClr val="FFFFFF"/>
              </a:solidFill>
              <a:latin typeface="DK Lemon Yellow Sun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4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F1F59-51CD-5479-D332-B59B2832F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36020-DE51-B655-F0A5-1306831C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C0D96F40-EA6D-301F-6D84-94A27816252B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 dirty="0">
                <a:solidFill>
                  <a:srgbClr val="FFFFFF"/>
                </a:solidFill>
              </a:rPr>
              <a:t>Comment agir ? 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que 14" descr="Maison avec un remplissage uni">
            <a:extLst>
              <a:ext uri="{FF2B5EF4-FFF2-40B4-BE49-F238E27FC236}">
                <a16:creationId xmlns:a16="http://schemas.microsoft.com/office/drawing/2014/main" id="{93134E03-8C5D-D8F6-3BBD-75BD533BC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4662" y="4887482"/>
            <a:ext cx="1491060" cy="1491060"/>
          </a:xfrm>
          <a:prstGeom prst="rect">
            <a:avLst/>
          </a:prstGeom>
        </p:spPr>
      </p:pic>
      <p:pic>
        <p:nvPicPr>
          <p:cNvPr id="21" name="Graphique 20" descr="Lavage des mains contour">
            <a:extLst>
              <a:ext uri="{FF2B5EF4-FFF2-40B4-BE49-F238E27FC236}">
                <a16:creationId xmlns:a16="http://schemas.microsoft.com/office/drawing/2014/main" id="{3AAE1F54-7749-66D0-6B0C-DB30764C6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4264" y="4885077"/>
            <a:ext cx="1491059" cy="1491059"/>
          </a:xfrm>
          <a:prstGeom prst="rect">
            <a:avLst/>
          </a:prstGeom>
        </p:spPr>
      </p:pic>
      <p:pic>
        <p:nvPicPr>
          <p:cNvPr id="23" name="Graphique 22" descr="Arrosoir contour">
            <a:extLst>
              <a:ext uri="{FF2B5EF4-FFF2-40B4-BE49-F238E27FC236}">
                <a16:creationId xmlns:a16="http://schemas.microsoft.com/office/drawing/2014/main" id="{DEEC08DC-6E07-4525-BB50-20CC9E7C7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060" y="4887482"/>
            <a:ext cx="1491060" cy="149106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21114DC6-8B47-D488-EDFB-A8B5C103DD9B}"/>
              </a:ext>
            </a:extLst>
          </p:cNvPr>
          <p:cNvGrpSpPr/>
          <p:nvPr/>
        </p:nvGrpSpPr>
        <p:grpSpPr>
          <a:xfrm>
            <a:off x="1082551" y="1787205"/>
            <a:ext cx="5455900" cy="2070280"/>
            <a:chOff x="2555328" y="1872920"/>
            <a:chExt cx="5455900" cy="2070280"/>
          </a:xfrm>
        </p:grpSpPr>
        <p:sp>
          <p:nvSpPr>
            <p:cNvPr id="4" name="Flèche : droite 3">
              <a:extLst>
                <a:ext uri="{FF2B5EF4-FFF2-40B4-BE49-F238E27FC236}">
                  <a16:creationId xmlns:a16="http://schemas.microsoft.com/office/drawing/2014/main" id="{52706A76-99E6-D65E-B73E-2DB0D948C65D}"/>
                </a:ext>
              </a:extLst>
            </p:cNvPr>
            <p:cNvSpPr/>
            <p:nvPr/>
          </p:nvSpPr>
          <p:spPr>
            <a:xfrm>
              <a:off x="2555329" y="1937452"/>
              <a:ext cx="963561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 : droite 5">
              <a:extLst>
                <a:ext uri="{FF2B5EF4-FFF2-40B4-BE49-F238E27FC236}">
                  <a16:creationId xmlns:a16="http://schemas.microsoft.com/office/drawing/2014/main" id="{BF9A43AB-CF40-8BE4-1179-C3CC98716F97}"/>
                </a:ext>
              </a:extLst>
            </p:cNvPr>
            <p:cNvSpPr/>
            <p:nvPr/>
          </p:nvSpPr>
          <p:spPr>
            <a:xfrm>
              <a:off x="2555328" y="2753254"/>
              <a:ext cx="963561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02919FE-3BD7-7516-95EF-287B179B9FD5}"/>
                </a:ext>
              </a:extLst>
            </p:cNvPr>
            <p:cNvSpPr txBox="1"/>
            <p:nvPr/>
          </p:nvSpPr>
          <p:spPr>
            <a:xfrm>
              <a:off x="3724876" y="1872920"/>
              <a:ext cx="340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DIN" pitchFamily="50" charset="0"/>
                </a:rPr>
                <a:t>11 actions + 1 action bonus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13EE3FB-A59D-A172-D1DC-BB434FEA351E}"/>
                </a:ext>
              </a:extLst>
            </p:cNvPr>
            <p:cNvSpPr txBox="1"/>
            <p:nvPr/>
          </p:nvSpPr>
          <p:spPr>
            <a:xfrm>
              <a:off x="3724876" y="2720988"/>
              <a:ext cx="340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DIN" pitchFamily="50" charset="0"/>
                </a:rPr>
                <a:t>1 action par semaine 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6FD94B7-67B8-FA45-E0AD-7FA28AD4506E}"/>
                </a:ext>
              </a:extLst>
            </p:cNvPr>
            <p:cNvSpPr txBox="1"/>
            <p:nvPr/>
          </p:nvSpPr>
          <p:spPr>
            <a:xfrm>
              <a:off x="3724876" y="3573868"/>
              <a:ext cx="4286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DIN" pitchFamily="50" charset="0"/>
                </a:rPr>
                <a:t>Je partage mes actions mises en place </a:t>
              </a:r>
            </a:p>
          </p:txBody>
        </p:sp>
        <p:sp>
          <p:nvSpPr>
            <p:cNvPr id="24" name="Flèche : droite 23">
              <a:extLst>
                <a:ext uri="{FF2B5EF4-FFF2-40B4-BE49-F238E27FC236}">
                  <a16:creationId xmlns:a16="http://schemas.microsoft.com/office/drawing/2014/main" id="{BBEB546E-6CD1-B64F-EE34-CF666A77DCE1}"/>
                </a:ext>
              </a:extLst>
            </p:cNvPr>
            <p:cNvSpPr/>
            <p:nvPr/>
          </p:nvSpPr>
          <p:spPr>
            <a:xfrm>
              <a:off x="2555328" y="3573868"/>
              <a:ext cx="963561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7165D508-8B25-C5C6-6493-6864E611C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89" y="918960"/>
            <a:ext cx="4069551" cy="57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7FCF7D-8614-1478-B1D6-3CB49F83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63656-FBD9-7F38-A5CC-952624EA7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4F6CEF27-9967-C16D-E35E-BAEA745419CE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 dirty="0">
                <a:solidFill>
                  <a:srgbClr val="FFFFFF"/>
                </a:solidFill>
              </a:rPr>
              <a:t>Calendrier du défi 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50E67BA-1587-BB1C-6332-B8ACC1013C5C}"/>
              </a:ext>
            </a:extLst>
          </p:cNvPr>
          <p:cNvCxnSpPr/>
          <p:nvPr/>
        </p:nvCxnSpPr>
        <p:spPr>
          <a:xfrm>
            <a:off x="923574" y="3627120"/>
            <a:ext cx="10080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7155FB3-47FF-AFFE-864E-E98058AE12F4}"/>
              </a:ext>
            </a:extLst>
          </p:cNvPr>
          <p:cNvSpPr/>
          <p:nvPr/>
        </p:nvSpPr>
        <p:spPr>
          <a:xfrm>
            <a:off x="1437640" y="3479800"/>
            <a:ext cx="314960" cy="294639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840B19A-5F49-0348-8215-6E9771D7BE41}"/>
              </a:ext>
            </a:extLst>
          </p:cNvPr>
          <p:cNvSpPr/>
          <p:nvPr/>
        </p:nvSpPr>
        <p:spPr>
          <a:xfrm>
            <a:off x="3347720" y="3479800"/>
            <a:ext cx="314960" cy="294639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58F7D92-5993-2B31-6F57-7BFFA170F79A}"/>
              </a:ext>
            </a:extLst>
          </p:cNvPr>
          <p:cNvSpPr txBox="1"/>
          <p:nvPr/>
        </p:nvSpPr>
        <p:spPr>
          <a:xfrm>
            <a:off x="832134" y="2686151"/>
            <a:ext cx="229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27 mars </a:t>
            </a:r>
          </a:p>
          <a:p>
            <a:r>
              <a:rPr lang="fr-FR" dirty="0"/>
              <a:t>Soirée de lancement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0A53A4C-3AC9-02D5-4B84-CD86B61211FF}"/>
              </a:ext>
            </a:extLst>
          </p:cNvPr>
          <p:cNvSpPr txBox="1"/>
          <p:nvPr/>
        </p:nvSpPr>
        <p:spPr>
          <a:xfrm>
            <a:off x="1661160" y="3921757"/>
            <a:ext cx="229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5 avril</a:t>
            </a:r>
          </a:p>
          <a:p>
            <a:pPr algn="r"/>
            <a:r>
              <a:rPr lang="fr-FR" dirty="0"/>
              <a:t>Visite de station d’épuration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184B8C8-45B9-B540-386E-75B718A019F4}"/>
              </a:ext>
            </a:extLst>
          </p:cNvPr>
          <p:cNvSpPr/>
          <p:nvPr/>
        </p:nvSpPr>
        <p:spPr>
          <a:xfrm>
            <a:off x="5265567" y="3479800"/>
            <a:ext cx="314960" cy="294639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73DBC1-3675-CFB0-DAFA-839794E31B38}"/>
              </a:ext>
            </a:extLst>
          </p:cNvPr>
          <p:cNvSpPr txBox="1"/>
          <p:nvPr/>
        </p:nvSpPr>
        <p:spPr>
          <a:xfrm>
            <a:off x="4670421" y="2699188"/>
            <a:ext cx="229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30 avril</a:t>
            </a:r>
          </a:p>
          <a:p>
            <a:r>
              <a:rPr lang="fr-FR" dirty="0"/>
              <a:t>Abeille solidaire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97D8898-5819-3413-D201-298184F426FE}"/>
              </a:ext>
            </a:extLst>
          </p:cNvPr>
          <p:cNvSpPr txBox="1"/>
          <p:nvPr/>
        </p:nvSpPr>
        <p:spPr>
          <a:xfrm>
            <a:off x="6484685" y="3182035"/>
            <a:ext cx="363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Et d’autres animations à venir !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B4724A7-E9AA-C8C9-5FEE-3DFE4005A57E}"/>
              </a:ext>
            </a:extLst>
          </p:cNvPr>
          <p:cNvSpPr txBox="1"/>
          <p:nvPr/>
        </p:nvSpPr>
        <p:spPr>
          <a:xfrm rot="20246394">
            <a:off x="2105660" y="1405424"/>
            <a:ext cx="31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Animations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D03B4DC-0DA6-7AE8-7818-43714D225F69}"/>
              </a:ext>
            </a:extLst>
          </p:cNvPr>
          <p:cNvSpPr txBox="1"/>
          <p:nvPr/>
        </p:nvSpPr>
        <p:spPr>
          <a:xfrm rot="490339">
            <a:off x="6981960" y="1523953"/>
            <a:ext cx="31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5"/>
                </a:solidFill>
              </a:rPr>
              <a:t>Ateliers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0D1BCA3-ACD5-E031-5F9D-1BE9F7481D91}"/>
              </a:ext>
            </a:extLst>
          </p:cNvPr>
          <p:cNvSpPr txBox="1"/>
          <p:nvPr/>
        </p:nvSpPr>
        <p:spPr>
          <a:xfrm rot="1541790">
            <a:off x="4836678" y="5202326"/>
            <a:ext cx="31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Visites 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2C964EE-9D76-EB50-2454-489809FAF675}"/>
              </a:ext>
            </a:extLst>
          </p:cNvPr>
          <p:cNvSpPr/>
          <p:nvPr/>
        </p:nvSpPr>
        <p:spPr>
          <a:xfrm>
            <a:off x="10222791" y="3479799"/>
            <a:ext cx="314960" cy="294639"/>
          </a:xfrm>
          <a:prstGeom prst="ellips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4C57A2C-BA8F-914A-765E-8C2B2A84CEF9}"/>
              </a:ext>
            </a:extLst>
          </p:cNvPr>
          <p:cNvSpPr txBox="1"/>
          <p:nvPr/>
        </p:nvSpPr>
        <p:spPr>
          <a:xfrm>
            <a:off x="8916603" y="3839434"/>
            <a:ext cx="292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Remise des récompenses</a:t>
            </a:r>
          </a:p>
        </p:txBody>
      </p:sp>
    </p:spTree>
    <p:extLst>
      <p:ext uri="{BB962C8B-B14F-4D97-AF65-F5344CB8AC3E}">
        <p14:creationId xmlns:p14="http://schemas.microsoft.com/office/powerpoint/2010/main" val="374697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AEB21-2AA7-99A7-0419-9F88896F7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349FF-1E9D-BFFF-FCE3-947F6FC4B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FEF094A1-DA7B-65E4-18D6-AF7DDDF79767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 dirty="0">
                <a:solidFill>
                  <a:srgbClr val="FFFFFF"/>
                </a:solidFill>
              </a:rPr>
              <a:t>Je mesure ma consommation 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137A4C-FA16-612C-6ACA-AF755E7EE7AB}"/>
              </a:ext>
            </a:extLst>
          </p:cNvPr>
          <p:cNvSpPr txBox="1"/>
          <p:nvPr/>
        </p:nvSpPr>
        <p:spPr>
          <a:xfrm>
            <a:off x="472864" y="1057843"/>
            <a:ext cx="4966635" cy="253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5"/>
                </a:solidFill>
              </a:rPr>
              <a:t>Plusieurs cas de figure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Logement individuel / collectif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Compteur individuel / collectif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Accès de visu au compteur / Pas d’accès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Télérelève / Pas de télérelève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A7FFF6-14F8-7883-DE05-0C9FD3203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0" y="1629175"/>
            <a:ext cx="4966635" cy="395132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7B6D314-74A9-B7DE-9EE3-2D561D0440D1}"/>
              </a:ext>
            </a:extLst>
          </p:cNvPr>
          <p:cNvSpPr/>
          <p:nvPr/>
        </p:nvSpPr>
        <p:spPr>
          <a:xfrm>
            <a:off x="8610436" y="3124692"/>
            <a:ext cx="1270000" cy="144272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5116899-FEAF-8B2C-C132-057E76B234D3}"/>
              </a:ext>
            </a:extLst>
          </p:cNvPr>
          <p:cNvSpPr/>
          <p:nvPr/>
        </p:nvSpPr>
        <p:spPr>
          <a:xfrm rot="19886860">
            <a:off x="7297397" y="2818630"/>
            <a:ext cx="2288622" cy="84262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E9EF19-E5FA-423F-3376-E2566AEE4393}"/>
              </a:ext>
            </a:extLst>
          </p:cNvPr>
          <p:cNvSpPr txBox="1"/>
          <p:nvPr/>
        </p:nvSpPr>
        <p:spPr>
          <a:xfrm>
            <a:off x="472864" y="4156947"/>
            <a:ext cx="4966635" cy="197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La période de référence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 partir des anciennes factures (pro rata)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Historique télérelève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Semaine de référence (pro rata)</a:t>
            </a:r>
          </a:p>
        </p:txBody>
      </p:sp>
    </p:spTree>
    <p:extLst>
      <p:ext uri="{BB962C8B-B14F-4D97-AF65-F5344CB8AC3E}">
        <p14:creationId xmlns:p14="http://schemas.microsoft.com/office/powerpoint/2010/main" val="376714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9E075-E0E4-ADDE-EC53-B3EAC522A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AA355-C9DB-ABAF-27E3-553038538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52CAF3F2-D30B-D2FB-E9FA-E2A26D409F1F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>
                <a:solidFill>
                  <a:srgbClr val="FFFFFF"/>
                </a:solidFill>
              </a:rPr>
              <a:t>Utiliser la plateforme Declics 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70A7A0-750D-F70E-CA8A-6050D2330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46" y="1383862"/>
            <a:ext cx="5064216" cy="46046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F83F17-C0BA-893D-2EAD-8B14CAF06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878" y="1619907"/>
            <a:ext cx="4561241" cy="23649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D38812-B51C-62C9-459D-74A3DDFC5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035" y="3984859"/>
            <a:ext cx="3590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4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4DA39-EAF3-22D5-1DB3-534773EEA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2BB10-4641-0C85-3A7B-15FD89DED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55360"/>
            <a:ext cx="9727429" cy="350313"/>
          </a:xfrm>
        </p:spPr>
        <p:txBody>
          <a:bodyPr>
            <a:noAutofit/>
          </a:bodyPr>
          <a:lstStyle/>
          <a:p>
            <a:endParaRPr lang="fr-FR" sz="2400" b="1"/>
          </a:p>
        </p:txBody>
      </p:sp>
      <p:sp>
        <p:nvSpPr>
          <p:cNvPr id="5" name="Google Shape;256;p45">
            <a:extLst>
              <a:ext uri="{FF2B5EF4-FFF2-40B4-BE49-F238E27FC236}">
                <a16:creationId xmlns:a16="http://schemas.microsoft.com/office/drawing/2014/main" id="{9C48A602-3D5F-B96D-E4FA-C3D6D513FFB5}"/>
              </a:ext>
            </a:extLst>
          </p:cNvPr>
          <p:cNvSpPr txBox="1">
            <a:spLocks/>
          </p:cNvSpPr>
          <p:nvPr/>
        </p:nvSpPr>
        <p:spPr>
          <a:xfrm>
            <a:off x="0" y="-1583"/>
            <a:ext cx="12192000" cy="763600"/>
          </a:xfrm>
          <a:prstGeom prst="rect">
            <a:avLst/>
          </a:prstGeom>
          <a:gradFill flip="none" rotWithShape="1">
            <a:gsLst>
              <a:gs pos="0">
                <a:srgbClr val="009DBD"/>
              </a:gs>
              <a:gs pos="100000">
                <a:srgbClr val="0DAC8D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2400" b="1" dirty="0">
                <a:solidFill>
                  <a:srgbClr val="FFFFFF"/>
                </a:solidFill>
              </a:rPr>
              <a:t>Utiliser la plateforme </a:t>
            </a:r>
            <a:r>
              <a:rPr lang="fr-FR" sz="2400" b="1" dirty="0" err="1">
                <a:solidFill>
                  <a:srgbClr val="FFFFFF"/>
                </a:solidFill>
              </a:rPr>
              <a:t>Declics</a:t>
            </a:r>
            <a:r>
              <a:rPr lang="fr-FR" sz="2400" b="1" dirty="0">
                <a:solidFill>
                  <a:srgbClr val="FFFFFF"/>
                </a:solidFill>
              </a:rPr>
              <a:t> 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Page web, Site web&#10;&#10;Le contenu généré par l’IA peut être incorrect.">
            <a:extLst>
              <a:ext uri="{FF2B5EF4-FFF2-40B4-BE49-F238E27FC236}">
                <a16:creationId xmlns:a16="http://schemas.microsoft.com/office/drawing/2014/main" id="{39649FAD-2695-AED2-0184-3980CDB97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4" y="1202852"/>
            <a:ext cx="7295085" cy="50067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AD49A10-4C81-4617-C612-BFEB2031B55C}"/>
              </a:ext>
            </a:extLst>
          </p:cNvPr>
          <p:cNvSpPr txBox="1"/>
          <p:nvPr/>
        </p:nvSpPr>
        <p:spPr>
          <a:xfrm>
            <a:off x="7996559" y="3327541"/>
            <a:ext cx="3449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accent5"/>
                </a:solidFill>
              </a:rPr>
              <a:t>! Tout se passe sur la plateforme !</a:t>
            </a:r>
          </a:p>
          <a:p>
            <a:endParaRPr lang="fr-FR" sz="2000" b="1" dirty="0">
              <a:solidFill>
                <a:schemeClr val="accent5"/>
              </a:solidFill>
            </a:endParaRPr>
          </a:p>
          <a:p>
            <a:endParaRPr lang="fr-FR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0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VYVS Charte Graphique">
      <a:dk1>
        <a:srgbClr val="12AD8C"/>
      </a:dk1>
      <a:lt1>
        <a:srgbClr val="009EBF"/>
      </a:lt1>
      <a:dk2>
        <a:srgbClr val="F7C759"/>
      </a:dk2>
      <a:lt2>
        <a:srgbClr val="59BAA3"/>
      </a:lt2>
      <a:accent1>
        <a:srgbClr val="00ABC9"/>
      </a:accent1>
      <a:accent2>
        <a:srgbClr val="8FCCBA"/>
      </a:accent2>
      <a:accent3>
        <a:srgbClr val="24BAC9"/>
      </a:accent3>
      <a:accent4>
        <a:srgbClr val="73C9DE"/>
      </a:accent4>
      <a:accent5>
        <a:srgbClr val="71509F"/>
      </a:accent5>
      <a:accent6>
        <a:srgbClr val="F37832"/>
      </a:accent6>
      <a:hlink>
        <a:srgbClr val="ED028B"/>
      </a:hlink>
      <a:folHlink>
        <a:srgbClr val="5BC4BD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YVS Charte Graphique">
    <a:dk1>
      <a:srgbClr val="12AD8C"/>
    </a:dk1>
    <a:lt1>
      <a:srgbClr val="009EBF"/>
    </a:lt1>
    <a:dk2>
      <a:srgbClr val="F7C759"/>
    </a:dk2>
    <a:lt2>
      <a:srgbClr val="59BAA3"/>
    </a:lt2>
    <a:accent1>
      <a:srgbClr val="00ABC9"/>
    </a:accent1>
    <a:accent2>
      <a:srgbClr val="8FCCBA"/>
    </a:accent2>
    <a:accent3>
      <a:srgbClr val="24BAC9"/>
    </a:accent3>
    <a:accent4>
      <a:srgbClr val="73C9DE"/>
    </a:accent4>
    <a:accent5>
      <a:srgbClr val="71509F"/>
    </a:accent5>
    <a:accent6>
      <a:srgbClr val="F37832"/>
    </a:accent6>
    <a:hlink>
      <a:srgbClr val="ED028B"/>
    </a:hlink>
    <a:folHlink>
      <a:srgbClr val="5BC4BD"/>
    </a:folHlink>
  </a:clrScheme>
</a:themeOverride>
</file>

<file path=ppt/theme/themeOverride2.xml><?xml version="1.0" encoding="utf-8"?>
<a:themeOverride xmlns:a="http://schemas.openxmlformats.org/drawingml/2006/main">
  <a:clrScheme name="VYVS Charte Graphique">
    <a:dk1>
      <a:srgbClr val="12AD8C"/>
    </a:dk1>
    <a:lt1>
      <a:srgbClr val="009EBF"/>
    </a:lt1>
    <a:dk2>
      <a:srgbClr val="F7C759"/>
    </a:dk2>
    <a:lt2>
      <a:srgbClr val="59BAA3"/>
    </a:lt2>
    <a:accent1>
      <a:srgbClr val="00ABC9"/>
    </a:accent1>
    <a:accent2>
      <a:srgbClr val="8FCCBA"/>
    </a:accent2>
    <a:accent3>
      <a:srgbClr val="24BAC9"/>
    </a:accent3>
    <a:accent4>
      <a:srgbClr val="73C9DE"/>
    </a:accent4>
    <a:accent5>
      <a:srgbClr val="71509F"/>
    </a:accent5>
    <a:accent6>
      <a:srgbClr val="F37832"/>
    </a:accent6>
    <a:hlink>
      <a:srgbClr val="ED028B"/>
    </a:hlink>
    <a:folHlink>
      <a:srgbClr val="5BC4BD"/>
    </a:folHlink>
  </a:clrScheme>
</a:themeOverride>
</file>

<file path=ppt/theme/themeOverride3.xml><?xml version="1.0" encoding="utf-8"?>
<a:themeOverride xmlns:a="http://schemas.openxmlformats.org/drawingml/2006/main">
  <a:clrScheme name="VYVS Charte Graphique">
    <a:dk1>
      <a:srgbClr val="12AD8C"/>
    </a:dk1>
    <a:lt1>
      <a:srgbClr val="009EBF"/>
    </a:lt1>
    <a:dk2>
      <a:srgbClr val="F7C759"/>
    </a:dk2>
    <a:lt2>
      <a:srgbClr val="59BAA3"/>
    </a:lt2>
    <a:accent1>
      <a:srgbClr val="00ABC9"/>
    </a:accent1>
    <a:accent2>
      <a:srgbClr val="8FCCBA"/>
    </a:accent2>
    <a:accent3>
      <a:srgbClr val="24BAC9"/>
    </a:accent3>
    <a:accent4>
      <a:srgbClr val="73C9DE"/>
    </a:accent4>
    <a:accent5>
      <a:srgbClr val="71509F"/>
    </a:accent5>
    <a:accent6>
      <a:srgbClr val="F37832"/>
    </a:accent6>
    <a:hlink>
      <a:srgbClr val="ED028B"/>
    </a:hlink>
    <a:folHlink>
      <a:srgbClr val="5BC4BD"/>
    </a:folHlink>
  </a:clrScheme>
</a:themeOverride>
</file>

<file path=ppt/theme/themeOverride4.xml><?xml version="1.0" encoding="utf-8"?>
<a:themeOverride xmlns:a="http://schemas.openxmlformats.org/drawingml/2006/main">
  <a:clrScheme name="VYVS Charte Graphique">
    <a:dk1>
      <a:srgbClr val="12AD8C"/>
    </a:dk1>
    <a:lt1>
      <a:srgbClr val="009EBF"/>
    </a:lt1>
    <a:dk2>
      <a:srgbClr val="F7C759"/>
    </a:dk2>
    <a:lt2>
      <a:srgbClr val="59BAA3"/>
    </a:lt2>
    <a:accent1>
      <a:srgbClr val="00ABC9"/>
    </a:accent1>
    <a:accent2>
      <a:srgbClr val="8FCCBA"/>
    </a:accent2>
    <a:accent3>
      <a:srgbClr val="24BAC9"/>
    </a:accent3>
    <a:accent4>
      <a:srgbClr val="73C9DE"/>
    </a:accent4>
    <a:accent5>
      <a:srgbClr val="71509F"/>
    </a:accent5>
    <a:accent6>
      <a:srgbClr val="F37832"/>
    </a:accent6>
    <a:hlink>
      <a:srgbClr val="ED028B"/>
    </a:hlink>
    <a:folHlink>
      <a:srgbClr val="5BC4BD"/>
    </a:folHlink>
  </a:clrScheme>
</a:themeOverride>
</file>

<file path=ppt/theme/themeOverride5.xml><?xml version="1.0" encoding="utf-8"?>
<a:themeOverride xmlns:a="http://schemas.openxmlformats.org/drawingml/2006/main">
  <a:clrScheme name="VYVS Charte Graphique">
    <a:dk1>
      <a:srgbClr val="12AD8C"/>
    </a:dk1>
    <a:lt1>
      <a:srgbClr val="009EBF"/>
    </a:lt1>
    <a:dk2>
      <a:srgbClr val="F7C759"/>
    </a:dk2>
    <a:lt2>
      <a:srgbClr val="59BAA3"/>
    </a:lt2>
    <a:accent1>
      <a:srgbClr val="00ABC9"/>
    </a:accent1>
    <a:accent2>
      <a:srgbClr val="8FCCBA"/>
    </a:accent2>
    <a:accent3>
      <a:srgbClr val="24BAC9"/>
    </a:accent3>
    <a:accent4>
      <a:srgbClr val="73C9DE"/>
    </a:accent4>
    <a:accent5>
      <a:srgbClr val="71509F"/>
    </a:accent5>
    <a:accent6>
      <a:srgbClr val="F37832"/>
    </a:accent6>
    <a:hlink>
      <a:srgbClr val="ED028B"/>
    </a:hlink>
    <a:folHlink>
      <a:srgbClr val="5BC4BD"/>
    </a:folHlink>
  </a:clrScheme>
</a:themeOverride>
</file>

<file path=ppt/theme/themeOverride6.xml><?xml version="1.0" encoding="utf-8"?>
<a:themeOverride xmlns:a="http://schemas.openxmlformats.org/drawingml/2006/main">
  <a:clrScheme name="VYVS Charte Graphique">
    <a:dk1>
      <a:srgbClr val="12AD8C"/>
    </a:dk1>
    <a:lt1>
      <a:srgbClr val="009EBF"/>
    </a:lt1>
    <a:dk2>
      <a:srgbClr val="F7C759"/>
    </a:dk2>
    <a:lt2>
      <a:srgbClr val="59BAA3"/>
    </a:lt2>
    <a:accent1>
      <a:srgbClr val="00ABC9"/>
    </a:accent1>
    <a:accent2>
      <a:srgbClr val="8FCCBA"/>
    </a:accent2>
    <a:accent3>
      <a:srgbClr val="24BAC9"/>
    </a:accent3>
    <a:accent4>
      <a:srgbClr val="73C9DE"/>
    </a:accent4>
    <a:accent5>
      <a:srgbClr val="71509F"/>
    </a:accent5>
    <a:accent6>
      <a:srgbClr val="F37832"/>
    </a:accent6>
    <a:hlink>
      <a:srgbClr val="ED028B"/>
    </a:hlink>
    <a:folHlink>
      <a:srgbClr val="5BC4BD"/>
    </a:folHlink>
  </a:clrScheme>
</a:themeOverride>
</file>

<file path=ppt/theme/themeOverride7.xml><?xml version="1.0" encoding="utf-8"?>
<a:themeOverride xmlns:a="http://schemas.openxmlformats.org/drawingml/2006/main">
  <a:clrScheme name="VYVS Charte Graphique">
    <a:dk1>
      <a:srgbClr val="12AD8C"/>
    </a:dk1>
    <a:lt1>
      <a:srgbClr val="009EBF"/>
    </a:lt1>
    <a:dk2>
      <a:srgbClr val="F7C759"/>
    </a:dk2>
    <a:lt2>
      <a:srgbClr val="59BAA3"/>
    </a:lt2>
    <a:accent1>
      <a:srgbClr val="00ABC9"/>
    </a:accent1>
    <a:accent2>
      <a:srgbClr val="8FCCBA"/>
    </a:accent2>
    <a:accent3>
      <a:srgbClr val="24BAC9"/>
    </a:accent3>
    <a:accent4>
      <a:srgbClr val="73C9DE"/>
    </a:accent4>
    <a:accent5>
      <a:srgbClr val="71509F"/>
    </a:accent5>
    <a:accent6>
      <a:srgbClr val="F37832"/>
    </a:accent6>
    <a:hlink>
      <a:srgbClr val="ED028B"/>
    </a:hlink>
    <a:folHlink>
      <a:srgbClr val="5BC4BD"/>
    </a:folHlink>
  </a:clrScheme>
</a:themeOverride>
</file>

<file path=ppt/theme/themeOverride8.xml><?xml version="1.0" encoding="utf-8"?>
<a:themeOverride xmlns:a="http://schemas.openxmlformats.org/drawingml/2006/main">
  <a:clrScheme name="VYVS Charte Graphique">
    <a:dk1>
      <a:srgbClr val="12AD8C"/>
    </a:dk1>
    <a:lt1>
      <a:srgbClr val="009EBF"/>
    </a:lt1>
    <a:dk2>
      <a:srgbClr val="F7C759"/>
    </a:dk2>
    <a:lt2>
      <a:srgbClr val="59BAA3"/>
    </a:lt2>
    <a:accent1>
      <a:srgbClr val="00ABC9"/>
    </a:accent1>
    <a:accent2>
      <a:srgbClr val="8FCCBA"/>
    </a:accent2>
    <a:accent3>
      <a:srgbClr val="24BAC9"/>
    </a:accent3>
    <a:accent4>
      <a:srgbClr val="73C9DE"/>
    </a:accent4>
    <a:accent5>
      <a:srgbClr val="71509F"/>
    </a:accent5>
    <a:accent6>
      <a:srgbClr val="F37832"/>
    </a:accent6>
    <a:hlink>
      <a:srgbClr val="ED028B"/>
    </a:hlink>
    <a:folHlink>
      <a:srgbClr val="5BC4B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30e081-167c-418d-a03b-2bb21d27f6f6" xsi:nil="true"/>
    <lcf76f155ced4ddcb4097134ff3c332f xmlns="b4598a6e-18a3-41b5-b678-fe3b251154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9F5101490664DA11160445D32C806" ma:contentTypeVersion="11" ma:contentTypeDescription="Crée un document." ma:contentTypeScope="" ma:versionID="ed96902aa882fb96b7d48eb91ed837b9">
  <xsd:schema xmlns:xsd="http://www.w3.org/2001/XMLSchema" xmlns:xs="http://www.w3.org/2001/XMLSchema" xmlns:p="http://schemas.microsoft.com/office/2006/metadata/properties" xmlns:ns2="b4598a6e-18a3-41b5-b678-fe3b25115485" xmlns:ns3="f830e081-167c-418d-a03b-2bb21d27f6f6" targetNamespace="http://schemas.microsoft.com/office/2006/metadata/properties" ma:root="true" ma:fieldsID="ce13990e571bee5f3764df01b83ca113" ns2:_="" ns3:_="">
    <xsd:import namespace="b4598a6e-18a3-41b5-b678-fe3b25115485"/>
    <xsd:import namespace="f830e081-167c-418d-a03b-2bb21d27f6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98a6e-18a3-41b5-b678-fe3b251154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bff13dd-ed0f-4657-a381-662b28fd1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0e081-167c-418d-a03b-2bb21d27f6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1653c89-fece-4ad1-89dd-419b7116e3a8}" ma:internalName="TaxCatchAll" ma:showField="CatchAllData" ma:web="f830e081-167c-418d-a03b-2bb21d27f6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A3FCC6-731F-40D6-9441-203D13AF98D1}">
  <ds:schemaRefs>
    <ds:schemaRef ds:uri="b4598a6e-18a3-41b5-b678-fe3b25115485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f830e081-167c-418d-a03b-2bb21d27f6f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46D7C8-94E0-40C9-9C43-274AD59734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09F032-E428-462B-9DA6-28D652825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598a6e-18a3-41b5-b678-fe3b25115485"/>
    <ds:schemaRef ds:uri="f830e081-167c-418d-a03b-2bb21d27f6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247</Words>
  <Application>Microsoft Office PowerPoint</Application>
  <PresentationFormat>Grand écran</PresentationFormat>
  <Paragraphs>57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DIN</vt:lpstr>
      <vt:lpstr>DK Lemon Yellow Sun</vt:lpstr>
      <vt:lpstr>Montserrat Light</vt:lpstr>
      <vt:lpstr>Poppins</vt:lpstr>
      <vt:lpstr>Thème Office</vt:lpstr>
      <vt:lpstr>Défi Eau  Val d’Yerres Val de Seine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Petit Quizz  Vous vous mettez combien en eau potable ?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Lorelei LE GAL</dc:creator>
  <cp:lastModifiedBy>WIBER Hugo</cp:lastModifiedBy>
  <cp:revision>215</cp:revision>
  <dcterms:created xsi:type="dcterms:W3CDTF">2022-05-10T14:46:26Z</dcterms:created>
  <dcterms:modified xsi:type="dcterms:W3CDTF">2025-03-27T18:36:56Z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0x0101008139F5101490664DA11160445D32C806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